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56" r:id="rId16"/>
    <p:sldId id="257" r:id="rId17"/>
    <p:sldId id="258" r:id="rId18"/>
    <p:sldId id="259" r:id="rId19"/>
    <p:sldId id="26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9" d="100"/>
          <a:sy n="99" d="100"/>
        </p:scale>
        <p:origin x="560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85881-3C22-BC97-D46A-EB8E23EEB0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39C4F-FD6D-6854-ECC7-1EC1AA3AA4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F3F25-F848-35D1-511F-A63BEE507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21490-DF06-4540-AEF9-4B495631793E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3177A-766A-51C3-A77A-03D913C6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2FF9E-4D46-18B5-73CA-08A52FAE0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4328-5627-4BC7-BFDC-6511947B0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0546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8504F-53D5-7CBD-BBFF-FE4D48670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6D22CF-478B-36E1-354E-BCE33CA68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E9A77-6F44-ADA5-004B-FE2D691C3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21490-DF06-4540-AEF9-4B495631793E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F0F74-5455-1756-D267-1B8C02CCB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1EC1E-63CF-ECD4-45D2-558D19F01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4328-5627-4BC7-BFDC-6511947B0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1687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9BC201-637F-B46F-7072-3659B547A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1C4B7F-2073-1622-DD8C-82CB3367E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8EEA0-6284-DB10-FBFE-F0E302261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21490-DF06-4540-AEF9-4B495631793E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27B33-FD48-0F1A-0208-09CF367D7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0107B-78BE-6809-F1F2-515C0F26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4328-5627-4BC7-BFDC-6511947B0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582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2AFD9-D8AF-9A8B-D2D1-38028946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AEA67-1870-FAAA-26FF-6E6EAC7C3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870C7-1B04-022E-E57A-C1B93B497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21490-DF06-4540-AEF9-4B495631793E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80E5B-F055-C1AF-A012-E07E502BC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FCD46-53D3-B982-18AE-05A91343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4328-5627-4BC7-BFDC-6511947B0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163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58FEF-6A3C-92CB-69B0-FB8BBB2D9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323F1-E0EA-7100-C92B-0BCAE3118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5C0F3-8536-C102-DE09-C53C68AFD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21490-DF06-4540-AEF9-4B495631793E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0BCD1-8427-BBD9-1859-B09D2981A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EF59C-01B2-C980-1196-152216EBB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4328-5627-4BC7-BFDC-6511947B0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063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DC76-4328-7EF4-4DA4-FD113E4D5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91E75-C873-1FCD-5AAD-6C8C9F211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1267F-C321-1CE2-5E2B-1581E92FB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FB997-354D-387B-F101-18D6D1F40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21490-DF06-4540-AEF9-4B495631793E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E8D01E-CD93-0B18-B24F-BFA6D747C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9D1A5-2F04-45C1-866D-EB760A47A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4328-5627-4BC7-BFDC-6511947B0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303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3D185-857F-42C9-9094-AEFEF266D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99B73-D8FC-F467-7D7B-34F49BEF1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17466-6991-E33A-BFA4-96D00CBB2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5BD5D1-C44A-5F59-6B5A-D95F18C56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FBEED0-21D7-9E45-8809-C66DFC671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93DA4C-AF63-5B3E-D0D8-EC25A7F76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21490-DF06-4540-AEF9-4B495631793E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95D868-6FDE-9C2D-221B-5EE265BC2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9412E3-6D0A-D3ED-71B3-C372CC80F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4328-5627-4BC7-BFDC-6511947B0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584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F3C9A-ACA3-8B10-6E88-A8436CB36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DAA0E6-22D9-4D15-3490-BFED0F96E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21490-DF06-4540-AEF9-4B495631793E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D2454B-E790-0F3A-46C0-65C8C7F9E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46832-8BE0-1A68-59BD-4E1CF53A5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4328-5627-4BC7-BFDC-6511947B0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453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DA8554-AF9A-EEB7-BC6D-906E254D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21490-DF06-4540-AEF9-4B495631793E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C199C9-C099-5857-F4AD-99FD21AC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1AA53-8259-49BB-4A86-34DD28AF7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4328-5627-4BC7-BFDC-6511947B0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900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0E1AA-11EA-76A4-8A90-6653329AB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51651-A797-9DF4-9977-5A3F5ACA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0BFD50-89AC-65AC-62E9-19EF9982B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D2F47-66EF-5AF7-1F99-0499DA6E9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21490-DF06-4540-AEF9-4B495631793E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3B747-CF16-AAA7-D63A-4CCB7A6B2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EDD2ED-C705-B4B6-3CE6-6921CC6F3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4328-5627-4BC7-BFDC-6511947B0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494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12656-8827-4207-1842-23305159B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C8148B-D9E0-D3FD-64F7-6DF5B9E03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B09888-172E-75BA-2392-3465048D91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4574D-16DB-BA80-5FDA-925A4A081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21490-DF06-4540-AEF9-4B495631793E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63D81F-CBAD-D480-A547-1C46EEEE4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857D0-AB8D-A96D-2A86-4B02EDB82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4328-5627-4BC7-BFDC-6511947B0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92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07EEE2-B2D5-6B3D-6A5D-60F21E89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67778-76F4-743E-C0CC-5E174441C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C1AA9-6E23-DED9-86D5-F28AC738E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21490-DF06-4540-AEF9-4B495631793E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C77E4-F098-D2A5-ADE5-0A62392B1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8AF4B-B078-E161-08FC-331EA82357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F4328-5627-4BC7-BFDC-6511947B0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0855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D2DA36C-0845-8A46-4A1F-4EEDED024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113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B66C19-A92C-521C-A170-EDCBC0EA3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61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FFA620-87CE-CF54-BFFC-38C1D21D7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935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898DB-F28A-02A1-642A-5FBDB185A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307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AEC98A-EBD3-AFA5-D89A-826DD5124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976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DF0070-154F-A666-C8D7-8403EF661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169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26EE2D-4419-753E-39E7-254F0A72E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" y="809898"/>
            <a:ext cx="12189630" cy="435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831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0575F2-F6D4-6358-F5B8-AC7AD1898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72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061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99078C-FE9B-444C-2319-987325E67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37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336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2715A3-92E6-58D8-58ED-C53A524E7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56" y="0"/>
            <a:ext cx="8891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699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11C02-2A84-E363-6833-614A77D0B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588" y="0"/>
            <a:ext cx="6970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596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6F9A8A-09BB-D45C-7114-1D1AF5A03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952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88BA00-2CDE-A973-6907-EC70A6AAC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829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C36BCA-4417-79FE-115A-F309911CD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043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40189F-2CDC-7E26-ABCA-ADB2D4F2C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241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32A54F-5090-6802-28B6-665C1F053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022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39E664-E800-773C-87A7-C3B0EF9A1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584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17466A-331A-377B-9677-629FF1868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657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D10C3F-3C9E-97EC-ECF1-5AE2DFD36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421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Akshat Kumar</dc:creator>
  <cp:lastModifiedBy>Akshat Kumar</cp:lastModifiedBy>
  <cp:revision>3</cp:revision>
  <dcterms:created xsi:type="dcterms:W3CDTF">2022-07-26T06:42:11Z</dcterms:created>
  <dcterms:modified xsi:type="dcterms:W3CDTF">2022-07-26T09:21:48Z</dcterms:modified>
</cp:coreProperties>
</file>